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7"/>
    <p:restoredTop sz="94595"/>
  </p:normalViewPr>
  <p:slideViewPr>
    <p:cSldViewPr>
      <p:cViewPr varScale="1">
        <p:scale>
          <a:sx n="96" d="100"/>
          <a:sy n="96" d="100"/>
        </p:scale>
        <p:origin x="183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091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3217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2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231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783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664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48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1072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567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030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8344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F5E12-5D13-4D14-8070-56ED14836B31}" type="datetimeFigureOut">
              <a:rPr lang="es-CO" smtClean="0"/>
              <a:t>25/05/15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3908C-D682-41B9-B991-434BFA461547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126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076" y="2060848"/>
            <a:ext cx="6482739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8876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432" y="1035051"/>
            <a:ext cx="6501856" cy="4698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772816"/>
            <a:ext cx="1500187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62033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 Conalgodon.com.co</dc:title>
  <dc:creator>Ricardo Tarquino</dc:creator>
  <cp:lastModifiedBy>Efraín Villanueva</cp:lastModifiedBy>
  <cp:revision>13</cp:revision>
  <dcterms:created xsi:type="dcterms:W3CDTF">2015-04-13T16:56:42Z</dcterms:created>
  <dcterms:modified xsi:type="dcterms:W3CDTF">2015-05-25T14:28:43Z</dcterms:modified>
</cp:coreProperties>
</file>